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
    Type="http://schemas.openxmlformats.org/officeDocument/2006/relationships/officeDocument"
    Target="ppt/presentation.xml"/>
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>
  <p:sldSz cx="9144000" cy="5143500" type="screen4x3"/>
  <p:sldIdLst>
    <p:sldId id="256" r:id="rId1"/>
    <p:sldId id="257" r:id="rId2"/>
    <p:sldId id="258" r:id="rId3"/>
    <p:sldId id="259" r:id="rId4"/>
    <p:sldId id="260" r:id="rId5"/>
  </p:sldIdLst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" Target="slides/slide1.xml"/>
  <Relationship Id="rId2" Type="http://schemas.openxmlformats.org/officeDocument/2006/relationships/slide" Target="slides/slide2.xml"/>
  <Relationship Id="rId3" Type="http://schemas.openxmlformats.org/officeDocument/2006/relationships/slide" Target="slides/slide3.xml"/>
  <Relationship Id="rId4" Type="http://schemas.openxmlformats.org/officeDocument/2006/relationships/slide" Target="slides/slide4.xml"/>
  <Relationship Id="rId5" Type="http://schemas.openxmlformats.org/officeDocument/2006/relationships/slide" Target="slides/slide5.xml"/>
</Relationships>
</file>

<file path=ppt/slides/slide1.xml><?xml version="1.0" encoding="UTF-8" standalone="yes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<p:cNvGrpSpPr/><p:nvPr/>
      </p:nvGrpSpPr>
      <p:grpSpPr><a:xfrm><a:off x="0" y="0"/><a:ext cx="0" cy="0"/></a:xfrm></p:grpSpPr>
      <p:sp>
  <p:spPr>
    <a:xfrm><a:off x="457200" y="274638"/><a:ext cx="8229600" cy="1143000"/></a:xfrm>
    <a:prstGeom prst="rect"><a:avLst/></a:prstGeom>
  </p:spPr>
  <p:txBody>
    <a:bodyPr/><a:lstStyle/>
    <a:p><a:r><a:rPr b="1" sz="3600"/><a:t>FileConvertIt — Product Overview 2026</a:t></a:r></a:p>
  </p:txBody>
</p:sp>
      <p:sp>
  <p:spPr>
    <a:xfrm><a:off x="457200" y="1600000"/><a:ext cx="8229600" cy="480000"/></a:xfrm>
    <a:prstGeom prst="rect"><a:avLst/></a:prstGeom>
  </p:spPr>
  <p:txBody>
    <a:bodyPr/><a:lstStyle/>
    <a:p><a:r><a:rPr sz="2000"/><a:t>All-in-browser PDF & document conversion tools</a:t></a:r></a:p>
  </p:txBody>
</p:sp>
<p:sp>
  <p:spPr>
    <a:xfrm><a:off x="457200" y="2120000"/><a:ext cx="8229600" cy="480000"/></a:xfrm>
    <a:prstGeom prst="rect"><a:avLst/></a:prstGeom>
  </p:spPr>
  <p:txBody>
    <a:bodyPr/><a:lstStyle/>
    <a:p><a:r><a:rPr sz="2000"/><a:t>50+ tools | Zero uploads | 100% private</a:t></a:r></a:p>
  </p:txBody>
</p:sp>
<p:sp>
  <p:spPr>
    <a:xfrm><a:off x="457200" y="2640000"/><a:ext cx="8229600" cy="480000"/></a:xfrm>
    <a:prstGeom prst="rect"><a:avLst/></a:prstGeom>
  </p:spPr>
  <p:txBody>
    <a:bodyPr/><a:lstStyle/>
    <a:p><a:r><a:rPr sz="2000"/><a:t>Built on Cloudflare Pages · pdf-lib · Tesseract.js</a:t></a:r></a:p>
  </p:txBody>
</p:sp>
<p:sp>
  <p:spPr>
    <a:xfrm><a:off x="457200" y="3160000"/><a:ext cx="8229600" cy="480000"/></a:xfrm>
    <a:prstGeom prst="rect"><a:avLst/></a:prstGeom>
  </p:spPr>
  <p:txBody>
    <a:bodyPr/><a:lstStyle/>
    <a:p><a:r><a:rPr sz="2000"/><a:t>April 2026</a:t></a:r></a:p>
  </p:txBody>
</p:sp>
    </p:spTree>
  </p:cSld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b="1" sz="3600"/>
              <a:t>The Problem</a:t>
            </a:r>
          </a:p>
        </p:txBody>
      </p:sp>
      <p:sp>
        <p:spPr>
          <a:xfrm>
            <a:off x="457200" y="1600000"/>
            <a:ext cx="8229600" cy="480000"/>
          </a:xfrm>
          <a:prstGeom prst="rect">
            <a:avLst/>
          </a:prstGeom>
        </p:spPr>
        <p:txBody>
          <a:bodyPr/>
          <a:lstStyle/>
          <a:p>
            <a:r>
              <a:rPr sz="2000"/>
              <a:t>Users upload sensitive documents to unknown servers</a:t>
            </a:r>
          </a:p>
        </p:txBody>
      </p:sp>
      <p:sp>
        <p:spPr>
          <a:xfrm>
            <a:off x="457200" y="2120000"/>
            <a:ext cx="8229600" cy="480000"/>
          </a:xfrm>
          <a:prstGeom prst="rect">
            <a:avLst/>
          </a:prstGeom>
        </p:spPr>
        <p:txBody>
          <a:bodyPr/>
          <a:lstStyle/>
          <a:p>
            <a:r>
              <a:rPr sz="2000"/>
              <a:t>Conversion tools are slow, ad-heavy, and paywalled</a:t>
            </a:r>
          </a:p>
        </p:txBody>
      </p:sp>
      <p:sp>
        <p:spPr>
          <a:xfrm>
            <a:off x="457200" y="2640000"/>
            <a:ext cx="8229600" cy="480000"/>
          </a:xfrm>
          <a:prstGeom prst="rect">
            <a:avLst/>
          </a:prstGeom>
        </p:spPr>
        <p:txBody>
          <a:bodyPr/>
          <a:lstStyle/>
          <a:p>
            <a:r>
              <a:rPr sz="2000"/>
              <a:t>Desktop software requires installation and licences</a:t>
            </a:r>
          </a:p>
        </p:txBody>
      </p:sp>
      <p:sp>
        <p:spPr>
          <a:xfrm>
            <a:off x="457200" y="3160000"/>
            <a:ext cx="8229600" cy="480000"/>
          </a:xfrm>
          <a:prstGeom prst="rect">
            <a:avLst/>
          </a:prstGeom>
        </p:spPr>
        <p:txBody>
          <a:bodyPr/>
          <a:lstStyle/>
          <a:p>
            <a:r>
              <a:rPr sz="2000"/>
              <a:t>There is no fast, private, free alternative</a:t>
            </a:r>
          </a:p>
        </p:txBody>
      </p:sp>
    </p:spTree>
  </p:cSld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b="1" sz="3600"/>
              <a:t>Our Solution</a:t>
            </a:r>
          </a:p>
        </p:txBody>
      </p:sp>
      <p:sp>
        <p:spPr>
          <a:xfrm>
            <a:off x="457200" y="1600000"/>
            <a:ext cx="8229600" cy="480000"/>
          </a:xfrm>
          <a:prstGeom prst="rect">
            <a:avLst/>
          </a:prstGeom>
        </p:spPr>
        <p:txBody>
          <a:bodyPr/>
          <a:lstStyle/>
          <a:p>
            <a:r>
              <a:rPr sz="2000"/>
              <a:t>Every conversion runs inside the browser tab</a:t>
            </a:r>
          </a:p>
        </p:txBody>
      </p:sp>
      <p:sp>
        <p:spPr>
          <a:xfrm>
            <a:off x="457200" y="2120000"/>
            <a:ext cx="8229600" cy="480000"/>
          </a:xfrm>
          <a:prstGeom prst="rect">
            <a:avLst/>
          </a:prstGeom>
        </p:spPr>
        <p:txBody>
          <a:bodyPr/>
          <a:lstStyle/>
          <a:p>
            <a:r>
              <a:rPr sz="2000"/>
              <a:t>Files never leave the device — zero server uploads</a:t>
            </a:r>
          </a:p>
        </p:txBody>
      </p:sp>
      <p:sp>
        <p:spPr>
          <a:xfrm>
            <a:off x="457200" y="2640000"/>
            <a:ext cx="8229600" cy="480000"/>
          </a:xfrm>
          <a:prstGeom prst="rect">
            <a:avLst/>
          </a:prstGeom>
        </p:spPr>
        <p:txBody>
          <a:bodyPr/>
          <a:lstStyle/>
          <a:p>
            <a:r>
              <a:rPr sz="2000"/>
              <a:t>Instant results — no queue, no wait</a:t>
            </a:r>
          </a:p>
        </p:txBody>
      </p:sp>
      <p:sp>
        <p:spPr>
          <a:xfrm>
            <a:off x="457200" y="3160000"/>
            <a:ext cx="8229600" cy="480000"/>
          </a:xfrm>
          <a:prstGeom prst="rect">
            <a:avLst/>
          </a:prstGeom>
        </p:spPr>
        <p:txBody>
          <a:bodyPr/>
          <a:lstStyle/>
          <a:p>
            <a:r>
              <a:rPr sz="2000"/>
              <a:t>Free tier covers 95% of everyday tasks</a:t>
            </a:r>
          </a:p>
        </p:txBody>
      </p:sp>
    </p:spTree>
  </p:cSld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b="1" sz="3600"/>
              <a:t>Traction — Q1 2026</a:t>
            </a:r>
          </a:p>
        </p:txBody>
      </p:sp>
      <p:sp>
        <p:spPr>
          <a:xfrm>
            <a:off x="457200" y="1600000"/>
            <a:ext cx="8229600" cy="480000"/>
          </a:xfrm>
          <a:prstGeom prst="rect">
            <a:avLst/>
          </a:prstGeom>
        </p:spPr>
        <p:txBody>
          <a:bodyPr/>
          <a:lstStyle/>
          <a:p>
            <a:r>
              <a:rPr sz="2000"/>
              <a:t>480,000 unique users per month (+18% YoY)</a:t>
            </a:r>
          </a:p>
        </p:txBody>
      </p:sp>
      <p:sp>
        <p:spPr>
          <a:xfrm>
            <a:off x="457200" y="2120000"/>
            <a:ext cx="8229600" cy="480000"/>
          </a:xfrm>
          <a:prstGeom prst="rect">
            <a:avLst/>
          </a:prstGeom>
        </p:spPr>
        <p:txBody>
          <a:bodyPr/>
          <a:lstStyle/>
          <a:p>
            <a:r>
              <a:rPr sz="2000"/>
              <a:t>2.1 million conversions processed in March alone</a:t>
            </a:r>
          </a:p>
        </p:txBody>
      </p:sp>
      <p:sp>
        <p:spPr>
          <a:xfrm>
            <a:off x="457200" y="2640000"/>
            <a:ext cx="8229600" cy="480000"/>
          </a:xfrm>
          <a:prstGeom prst="rect">
            <a:avLst/>
          </a:prstGeom>
        </p:spPr>
        <p:txBody>
          <a:bodyPr/>
          <a:lstStyle/>
          <a:p>
            <a:r>
              <a:rPr sz="2000"/>
              <a:t>NPS score: 71 (industry average: 42)</a:t>
            </a:r>
          </a:p>
        </p:txBody>
      </p:sp>
      <p:sp>
        <p:spPr>
          <a:xfrm>
            <a:off x="457200" y="3160000"/>
            <a:ext cx="8229600" cy="480000"/>
          </a:xfrm>
          <a:prstGeom prst="rect">
            <a:avLst/>
          </a:prstGeom>
        </p:spPr>
        <p:txBody>
          <a:bodyPr/>
          <a:lstStyle/>
          <a:p>
            <a:r>
              <a:rPr sz="2000"/>
              <a:t>Word to PDF: 31,500 uses in first 3 weeks</a:t>
            </a:r>
          </a:p>
        </p:txBody>
      </p:sp>
    </p:spTree>
  </p:cSld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b="1" sz="3600"/>
              <a:t>Roadmap — Q2 2026</a:t>
            </a:r>
          </a:p>
        </p:txBody>
      </p:sp>
      <p:sp>
        <p:spPr>
          <a:xfrm>
            <a:off x="457200" y="1600000"/>
            <a:ext cx="8229600" cy="480000"/>
          </a:xfrm>
          <a:prstGeom prst="rect">
            <a:avLst/>
          </a:prstGeom>
        </p:spPr>
        <p:txBody>
          <a:bodyPr/>
          <a:lstStyle/>
          <a:p>
            <a:r>
              <a:rPr sz="2000"/>
              <a:t>Batch processing pipeline (up to 50 files)</a:t>
            </a:r>
          </a:p>
        </p:txBody>
      </p:sp>
      <p:sp>
        <p:spPr>
          <a:xfrm>
            <a:off x="457200" y="2120000"/>
            <a:ext cx="8229600" cy="480000"/>
          </a:xfrm>
          <a:prstGeom prst="rect">
            <a:avLst/>
          </a:prstGeom>
        </p:spPr>
        <p:txBody>
          <a:bodyPr/>
          <a:lstStyle/>
          <a:p>
            <a:r>
              <a:rPr sz="2000"/>
              <a:t>Mobile-optimised UI (launch: end of May)</a:t>
            </a:r>
          </a:p>
        </p:txBody>
      </p:sp>
      <p:sp>
        <p:spPr>
          <a:xfrm>
            <a:off x="457200" y="2640000"/>
            <a:ext cx="8229600" cy="480000"/>
          </a:xfrm>
          <a:prstGeom prst="rect">
            <a:avLst/>
          </a:prstGeom>
        </p:spPr>
        <p:txBody>
          <a:bodyPr/>
          <a:lstStyle/>
          <a:p>
            <a:r>
              <a:rPr sz="2000"/>
              <a:t>API access for developers (beta: June)</a:t>
            </a:r>
          </a:p>
        </p:txBody>
      </p:sp>
      <p:sp>
        <p:spPr>
          <a:xfrm>
            <a:off x="457200" y="3160000"/>
            <a:ext cx="8229600" cy="480000"/>
          </a:xfrm>
          <a:prstGeom prst="rect">
            <a:avLst/>
          </a:prstGeom>
        </p:spPr>
        <p:txBody>
          <a:bodyPr/>
          <a:lstStyle/>
          <a:p>
            <a:r>
              <a:rPr sz="2000"/>
              <a:t>PowerPoint theme-aware slide rendering</a:t>
            </a:r>
          </a:p>
        </p:txBody>
      </p:sp>
    </p:spTree>
  </p:cSld>
</p:sld>
</file>